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70" r:id="rId11"/>
    <p:sldId id="271" r:id="rId12"/>
    <p:sldId id="272" r:id="rId13"/>
    <p:sldId id="273" r:id="rId14"/>
    <p:sldId id="274" r:id="rId1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B1218-60EE-4A80-8BF3-13A70272DB1C}" type="datetimeFigureOut">
              <a:rPr lang="it-IT" smtClean="0"/>
              <a:pPr/>
              <a:t>11/12/2023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EF4F4-08E5-434C-8C1B-3268910C78A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 advClick="0" advTm="40000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B1218-60EE-4A80-8BF3-13A70272DB1C}" type="datetimeFigureOut">
              <a:rPr lang="it-IT" smtClean="0"/>
              <a:pPr/>
              <a:t>11/12/2023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EF4F4-08E5-434C-8C1B-3268910C78A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 advClick="0" advTm="40000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B1218-60EE-4A80-8BF3-13A70272DB1C}" type="datetimeFigureOut">
              <a:rPr lang="it-IT" smtClean="0"/>
              <a:pPr/>
              <a:t>11/12/2023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EF4F4-08E5-434C-8C1B-3268910C78A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 advClick="0" advTm="40000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B1218-60EE-4A80-8BF3-13A70272DB1C}" type="datetimeFigureOut">
              <a:rPr lang="it-IT" smtClean="0"/>
              <a:pPr/>
              <a:t>11/12/2023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EF4F4-08E5-434C-8C1B-3268910C78A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 advClick="0" advTm="40000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B1218-60EE-4A80-8BF3-13A70272DB1C}" type="datetimeFigureOut">
              <a:rPr lang="it-IT" smtClean="0"/>
              <a:pPr/>
              <a:t>11/12/2023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EF4F4-08E5-434C-8C1B-3268910C78A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 advClick="0" advTm="40000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B1218-60EE-4A80-8BF3-13A70272DB1C}" type="datetimeFigureOut">
              <a:rPr lang="it-IT" smtClean="0"/>
              <a:pPr/>
              <a:t>11/12/2023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EF4F4-08E5-434C-8C1B-3268910C78A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 advClick="0" advTm="40000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B1218-60EE-4A80-8BF3-13A70272DB1C}" type="datetimeFigureOut">
              <a:rPr lang="it-IT" smtClean="0"/>
              <a:pPr/>
              <a:t>11/12/2023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EF4F4-08E5-434C-8C1B-3268910C78A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 advClick="0" advTm="40000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B1218-60EE-4A80-8BF3-13A70272DB1C}" type="datetimeFigureOut">
              <a:rPr lang="it-IT" smtClean="0"/>
              <a:pPr/>
              <a:t>11/12/2023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EF4F4-08E5-434C-8C1B-3268910C78A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 advClick="0" advTm="40000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B1218-60EE-4A80-8BF3-13A70272DB1C}" type="datetimeFigureOut">
              <a:rPr lang="it-IT" smtClean="0"/>
              <a:pPr/>
              <a:t>11/12/2023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EF4F4-08E5-434C-8C1B-3268910C78A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 advClick="0" advTm="40000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B1218-60EE-4A80-8BF3-13A70272DB1C}" type="datetimeFigureOut">
              <a:rPr lang="it-IT" smtClean="0"/>
              <a:pPr/>
              <a:t>11/12/2023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EF4F4-08E5-434C-8C1B-3268910C78A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 advClick="0" advTm="40000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B1218-60EE-4A80-8BF3-13A70272DB1C}" type="datetimeFigureOut">
              <a:rPr lang="it-IT" smtClean="0"/>
              <a:pPr/>
              <a:t>11/12/2023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EF4F4-08E5-434C-8C1B-3268910C78A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 advClick="0" advTm="40000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B1218-60EE-4A80-8BF3-13A70272DB1C}" type="datetimeFigureOut">
              <a:rPr lang="it-IT" smtClean="0"/>
              <a:pPr/>
              <a:t>11/12/2023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3EF4F4-08E5-434C-8C1B-3268910C78AC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40000">
    <p:comb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audio" Target="../media/audio1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PRIVER\Downloads\Michael%20Bubl&#233;%20%20%20'It's%20A%20Beautiful%20Day'.mp3" TargetMode="External"/><Relationship Id="rId1" Type="http://schemas.microsoft.com/office/2007/relationships/media" Target="file:///C:\Users\PRIVER\Downloads\Michael%20Bubl&#233;%20%20%20'It's%20A%20Beautiful%20Day'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7306" t="2635" r="7172"/>
          <a:stretch>
            <a:fillRect/>
          </a:stretch>
        </p:blipFill>
        <p:spPr bwMode="auto">
          <a:xfrm>
            <a:off x="107504" y="172524"/>
            <a:ext cx="8850286" cy="605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62068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0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LICEO CLASSICO</a:t>
            </a:r>
            <a:endParaRPr kumimoji="0" 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0227">
        <p14:warp dir="in"/>
        <p:sndAc>
          <p:stSnd>
            <p:snd r:embed="rId3" name="chimes.wav"/>
          </p:stSnd>
        </p:sndAc>
      </p:transition>
    </mc:Choice>
    <mc:Fallback xmlns="">
      <p:transition advClick="0" advTm="10227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2" presetID="4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3" dur="2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1536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ultim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Click="0" advTm="1108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f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6545" y="857250"/>
            <a:ext cx="8960000" cy="5040000"/>
          </a:xfrm>
          <a:prstGeom prst="rect">
            <a:avLst/>
          </a:prstGeom>
        </p:spPr>
      </p:pic>
    </p:spTree>
  </p:cSld>
  <p:clrMapOvr>
    <a:masterClrMapping/>
  </p:clrMapOvr>
  <p:transition spd="slow" advClick="0" advTm="7292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f_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560" y="908720"/>
            <a:ext cx="8896000" cy="5004000"/>
          </a:xfrm>
          <a:prstGeom prst="rect">
            <a:avLst/>
          </a:prstGeom>
        </p:spPr>
      </p:pic>
    </p:spTree>
  </p:cSld>
  <p:clrMapOvr>
    <a:masterClrMapping/>
  </p:clrMapOvr>
  <p:transition spd="slow" advClick="0" advTm="8385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f_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300" y="857250"/>
            <a:ext cx="8896000" cy="5004000"/>
          </a:xfrm>
          <a:prstGeom prst="rect">
            <a:avLst/>
          </a:prstGeom>
        </p:spPr>
      </p:pic>
    </p:spTree>
  </p:cSld>
  <p:clrMapOvr>
    <a:masterClrMapping/>
  </p:clrMapOvr>
  <p:transition spd="slow" advClick="0" advTm="9728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f_0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475" y="857250"/>
            <a:ext cx="8896000" cy="5004000"/>
          </a:xfrm>
          <a:prstGeom prst="rect">
            <a:avLst/>
          </a:prstGeom>
        </p:spPr>
      </p:pic>
    </p:spTree>
  </p:cSld>
  <p:clrMapOvr>
    <a:masterClrMapping/>
  </p:clrMapOvr>
  <p:transition spd="slow" advClick="0" advTm="15869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" y="260649"/>
            <a:ext cx="9072000" cy="629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Michael Bublé   'It's A Beautiful Day'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110775" y="224500"/>
            <a:ext cx="792088" cy="792088"/>
          </a:xfrm>
          <a:prstGeom prst="rect">
            <a:avLst/>
          </a:prstGeom>
        </p:spPr>
      </p:pic>
    </p:spTree>
  </p:cSld>
  <p:clrMapOvr>
    <a:masterClrMapping/>
  </p:clrMapOvr>
  <p:transition spd="slow" advClick="0" advTm="1892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4">
                <p:cTn id="1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3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720" y="116632"/>
            <a:ext cx="76962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800" y="1080168"/>
            <a:ext cx="6128085" cy="5701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5632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87592"/>
            <a:ext cx="5436000" cy="603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6408760"/>
            <a:ext cx="2438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57592" y="116632"/>
            <a:ext cx="29241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7881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progetti.png"/>
          <p:cNvPicPr preferRelativeResize="0">
            <a:picLocks noChangeAspect="1"/>
          </p:cNvPicPr>
          <p:nvPr/>
        </p:nvPicPr>
        <p:blipFill>
          <a:blip r:embed="rId2" cstate="print"/>
          <a:srcRect l="11391" t="20600" r="5451"/>
          <a:stretch>
            <a:fillRect/>
          </a:stretch>
        </p:blipFill>
        <p:spPr>
          <a:xfrm>
            <a:off x="3672408" y="44624"/>
            <a:ext cx="5004048" cy="6757225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319" y="220366"/>
            <a:ext cx="3857625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6222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2510" y="116632"/>
            <a:ext cx="6419850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" y="2204864"/>
            <a:ext cx="8892000" cy="389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111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7832" y="88056"/>
            <a:ext cx="3096344" cy="915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052736"/>
            <a:ext cx="8892000" cy="2621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360" y="3848277"/>
            <a:ext cx="8784000" cy="2891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2504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7832" y="88056"/>
            <a:ext cx="3096344" cy="915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96" y="1196752"/>
            <a:ext cx="8892000" cy="2488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" y="3695252"/>
            <a:ext cx="8928000" cy="305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2838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penultima.png"/>
          <p:cNvPicPr>
            <a:picLocks noChangeAspect="1"/>
          </p:cNvPicPr>
          <p:nvPr/>
        </p:nvPicPr>
        <p:blipFill>
          <a:blip r:embed="rId2" cstate="print"/>
          <a:srcRect t="15350" b="15351"/>
          <a:stretch>
            <a:fillRect/>
          </a:stretch>
        </p:blipFill>
        <p:spPr>
          <a:xfrm>
            <a:off x="0" y="846541"/>
            <a:ext cx="9144000" cy="4752528"/>
          </a:xfrm>
          <a:prstGeom prst="rect">
            <a:avLst/>
          </a:prstGeom>
        </p:spPr>
      </p:pic>
    </p:spTree>
  </p:cSld>
  <p:clrMapOvr>
    <a:masterClrMapping/>
  </p:clrMapOvr>
  <p:transition spd="slow" advClick="0" advTm="9535">
    <p:wheel spokes="8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1"/>
</p:tagLst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2</Words>
  <Application>Microsoft Office PowerPoint</Application>
  <PresentationFormat>Presentazione su schermo (4:3)</PresentationFormat>
  <Paragraphs>1</Paragraphs>
  <Slides>14</Slides>
  <Notes>0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8" baseType="lpstr">
      <vt:lpstr>Arial</vt:lpstr>
      <vt:lpstr>Calibri</vt:lpstr>
      <vt:lpstr>Comic Sans MS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MC</dc:creator>
  <cp:lastModifiedBy>paolo girlando</cp:lastModifiedBy>
  <cp:revision>23</cp:revision>
  <dcterms:created xsi:type="dcterms:W3CDTF">2020-12-08T18:28:20Z</dcterms:created>
  <dcterms:modified xsi:type="dcterms:W3CDTF">2023-12-11T19:20:23Z</dcterms:modified>
</cp:coreProperties>
</file>